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  <p:sldId id="284" r:id="rId27"/>
    <p:sldId id="285" r:id="rId28"/>
    <p:sldId id="286" r:id="rId29"/>
    <p:sldId id="279" r:id="rId30"/>
    <p:sldId id="280" r:id="rId31"/>
    <p:sldId id="28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06F5C7-55FF-074E-9259-56B02F737642}">
          <p14:sldIdLst>
            <p14:sldId id="256"/>
          </p14:sldIdLst>
        </p14:section>
        <p14:section name="Policy and Regulation" id="{198AF58F-32BC-F543-B658-C5FAA2064D6C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Responsible Banking and Sustainable Insurance" id="{92DFBE6D-A84F-9244-86C3-35FC39C63A24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Responsible Investment" id="{64CA9F79-105A-CE44-986E-B08C7050C715}">
          <p14:sldIdLst>
            <p14:sldId id="277"/>
            <p14:sldId id="278"/>
            <p14:sldId id="282"/>
            <p14:sldId id="283"/>
            <p14:sldId id="284"/>
            <p14:sldId id="285"/>
            <p14:sldId id="286"/>
            <p14:sldId id="279"/>
            <p14:sldId id="280"/>
            <p14:sldId id="28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Quiz" id="{3AC90DA1-BD6B-AB40-9AFB-02072C3EDC96}">
          <p14:sldIdLst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/>
    <p:restoredTop sz="94705"/>
  </p:normalViewPr>
  <p:slideViewPr>
    <p:cSldViewPr snapToGrid="0">
      <p:cViewPr varScale="1">
        <p:scale>
          <a:sx n="118" d="100"/>
          <a:sy n="118" d="100"/>
        </p:scale>
        <p:origin x="24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21DB-8A1C-489C-B2D5-153D58C15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1B561-154D-58BD-6D74-FD759E7D3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94523-A442-C7E2-F978-88258057F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34832-FB35-E80A-FE04-A97C2A5BB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827A-A3D4-39C4-B075-0FDB581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4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07C2-8D84-7115-CC61-BD7C8E41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4058C-0B65-FEC3-3A40-D0CFBAB18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68FD8-01DA-21C1-E9AC-70914EB9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F8C9E-44A0-6D4F-EBBD-2543581E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A85B6-CD5E-430F-65D8-31B846AC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0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4CCA9D-A972-C2CE-01E1-613498BFD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B629F-BEB5-0A0F-A42D-DEAFCB659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94DC-11B1-ABC8-F403-66E8AF898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050D0-9603-CC4A-A1AD-DEA4D7D4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ADE6F-D1E5-E09F-2CED-845262D8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3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B687-2973-2A44-A02F-77EBF6CB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AC297-7208-C0FC-9E56-5F07E71A9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11C83-0384-EA48-FCC1-CC6B7CCD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A08D-EB32-402A-669B-7CBED57E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6E65F-FF49-AEF5-4586-F3F7AF71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2C11-5ECD-1087-BAA2-D4D3C73C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2818B-0B1E-34E4-2340-9D1A59D56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B656-0275-B027-8271-FCEC1BCC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8FD8D-3D4F-ECC2-BC21-D06E4921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B876-6DFD-1E66-7DFD-F60B3F2A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BBE7-E634-B0C1-BE22-FCB2B15D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BBCBD-FFC8-2180-B1D8-93B236983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17124-52CD-2F21-1798-CC654B0F4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3C3CA-6FE7-4FF2-07B5-28B34392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8A343-E608-764A-3E11-44C18F3A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040C-C0D5-9BD7-3D0E-BB57050E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3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998A-C896-E80B-3D86-2B11E53F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DEFEF-A0AF-71C4-79D9-53B4ED6BC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7FB68-9176-87FA-5BC9-22E9DFD28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F3B6F-6804-E7E4-A5F7-129B869D2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8E99C-0BBF-ABAA-F25A-FFDF4192F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ACACE-7E47-C841-7444-80C69FF6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D841F-E479-E151-F9A1-CEFBB0C3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194D71-3542-7E8E-2958-2EEF68EF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8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05C6-9FA4-77B1-7A29-C8B40E6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1F000-7B48-8A33-4B8E-4796843C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21EDE-A008-1DBC-2CC0-C25FBFF1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8F7A0-48A0-0879-A4C6-89DF363D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3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86B8B-28FC-55FD-F856-5B79EC63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0B309-E211-C5E6-4746-742A4791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56A0E-CC40-862F-A6EF-B244DEAB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2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414E-AAEF-6896-FA4C-0832FD3F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6456-D230-9CAB-12AB-D21919A76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4678A-1919-A0F2-7BB1-06EC7E60D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37E78-79B3-2F07-AA9B-276053C7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5845D-F0D8-8B6F-2851-3D0C1A15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8CE0E-F8C4-34A7-C15F-E8D47E8F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AD86-5C03-64D0-198B-94960A30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28F7E-C34A-5970-2484-939753436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E63D8-05F9-F21C-16A0-38130A891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C94E5-F3BF-A9CE-4E46-9B8564F4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C3283-ABD4-3534-7744-F354A029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60DD-6EAA-9F71-2D38-DCD83920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4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F9358-2B07-D4C5-1D07-CAEE42B3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D6E6F-54E7-4688-35FD-3965B3B7C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F9987-6440-EF03-DDDF-7B7BE5ABD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8315-071A-144B-A16C-6CACD5DB9D8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BC43-22DB-41CB-DEAF-39B9DF9EE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7EEF-64DA-63DE-B6F4-7D8E78B3B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6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8D3B-D6C2-7C94-C08F-1BC8C54F9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Sustainable Finance</a:t>
            </a:r>
            <a:br>
              <a:rPr lang="en-US" dirty="0"/>
            </a:br>
            <a:r>
              <a:rPr lang="en-US" dirty="0"/>
              <a:t>Regulation and Self-Regulation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2E270-BE53-C01C-1FC8-CFB240D1B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 CC e-Learn</a:t>
            </a:r>
          </a:p>
          <a:p>
            <a:r>
              <a:rPr lang="en-US" dirty="0"/>
              <a:t>Yang Xi’s study note, 2023</a:t>
            </a:r>
          </a:p>
        </p:txBody>
      </p:sp>
    </p:spTree>
    <p:extLst>
      <p:ext uri="{BB962C8B-B14F-4D97-AF65-F5344CB8AC3E}">
        <p14:creationId xmlns:p14="http://schemas.microsoft.com/office/powerpoint/2010/main" val="146176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0DBA32-63D0-93A2-899E-2B90B262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8" y="446314"/>
            <a:ext cx="10064614" cy="59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0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C8C7BE-87D4-1C1F-E0FE-072EF229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40" y="200821"/>
            <a:ext cx="9379119" cy="645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16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62FF42B7-612C-F7AD-DE34-FBF19F4B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08" y="533400"/>
            <a:ext cx="954058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07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23F848-4527-B40A-816A-2460017F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4" y="971350"/>
            <a:ext cx="10384973" cy="1627627"/>
          </a:xfrm>
          <a:prstGeom prst="rect">
            <a:avLst/>
          </a:prstGeom>
        </p:spPr>
      </p:pic>
      <p:pic>
        <p:nvPicPr>
          <p:cNvPr id="5" name="Picture 4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FBE97B3A-A64E-5B4F-6352-7853982D1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4" y="3641919"/>
            <a:ext cx="10381649" cy="23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9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6C5423-1BD5-1A5D-E1B9-E595E909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41" y="454966"/>
            <a:ext cx="9561718" cy="59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9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C337ACF-7F93-6069-966C-477BAA32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8" y="272143"/>
            <a:ext cx="9847526" cy="58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3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4BE569B-47E4-9C32-ACB5-8B98396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207478"/>
            <a:ext cx="7772400" cy="3219165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A4B516-2BE9-938B-E488-9967B180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3579890"/>
            <a:ext cx="7772400" cy="137597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E3231B-309C-4C8F-7D0C-3E1E2B64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6" y="5170063"/>
            <a:ext cx="7772400" cy="1289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53AB3E-E3C4-0B92-B8A5-E5332EF9C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743" y="207478"/>
            <a:ext cx="5992171" cy="6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05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person&#10;&#10;Description automatically generated">
            <a:extLst>
              <a:ext uri="{FF2B5EF4-FFF2-40B4-BE49-F238E27FC236}">
                <a16:creationId xmlns:a16="http://schemas.microsoft.com/office/drawing/2014/main" id="{57C3EFBC-A610-9C0D-89A8-7A9E6744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22" y="464265"/>
            <a:ext cx="10428756" cy="59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41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DC59E5-F2C1-2E3F-CD8C-6E64E91F7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49343" cy="4807797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67E716-D72F-8F8C-96CC-7000CB66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671" y="4019858"/>
            <a:ext cx="7772400" cy="263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6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55B73D-90A0-53D1-61BE-A0FBDF50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456411"/>
            <a:ext cx="7772400" cy="2485397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EAFD06-DC11-CB8C-0C2E-67354D313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3264363"/>
            <a:ext cx="7772400" cy="33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6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8E03A25-346B-EE64-0C6B-E317F723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874" y="496621"/>
            <a:ext cx="9750252" cy="58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60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9750DB-3412-4332-3A03-4AA9B95B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1" y="925286"/>
            <a:ext cx="7772400" cy="474525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F4D24E-C38C-96D6-129D-237E0ADD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59" y="1230086"/>
            <a:ext cx="3843732" cy="4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8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D5A550B-231F-0322-F569-5EFADDE2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3412"/>
            <a:ext cx="7772400" cy="47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53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AA383B-F4BD-6E2E-A6F0-6C3D7022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09140"/>
            <a:ext cx="7772400" cy="3799976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D31E55-E9BC-754C-E2A6-F5863894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6" y="4448388"/>
            <a:ext cx="6346371" cy="22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51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5CA5E6-FA3F-AC7F-31B6-F613AE89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32" y="993680"/>
            <a:ext cx="9420536" cy="50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26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96BC93E-1DF8-D513-CDCE-503900E8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63" y="609600"/>
            <a:ext cx="962887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59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523A67D8-EB55-22E4-DF27-04DB1A05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55" y="448089"/>
            <a:ext cx="10194489" cy="57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C1C2ED2-1B2D-5B47-8404-1EA0C2EC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14" y="584348"/>
            <a:ext cx="9562571" cy="568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74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4D1D081-C3D3-43DC-1E33-3BCE70EB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77" y="1059482"/>
            <a:ext cx="9648646" cy="47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5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D0C183-DB46-ADB6-AE7B-F4651D757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" y="1042478"/>
            <a:ext cx="7772400" cy="4773043"/>
          </a:xfrm>
          <a:prstGeom prst="rect">
            <a:avLst/>
          </a:prstGeom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4591BD74-B284-DDA9-836E-86650AA1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959" y="1493893"/>
            <a:ext cx="3840057" cy="43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67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6EF3BD7-0A99-BBF4-4918-99B77A331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6" y="206827"/>
            <a:ext cx="5421296" cy="5998029"/>
          </a:xfrm>
          <a:prstGeom prst="rect">
            <a:avLst/>
          </a:prstGeom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2C05F9CD-8E7A-FB83-EDE3-D932F0B8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07" y="206827"/>
            <a:ext cx="5285557" cy="59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37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38F17A4-DC78-56B9-D578-7C03046E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86" y="167821"/>
            <a:ext cx="7772400" cy="1590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FF87B3-4120-F7C6-2573-A4A58CE1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86" y="1758155"/>
            <a:ext cx="7772400" cy="583227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2331298-942D-5BBB-96EC-E343F05B5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71" y="2592229"/>
            <a:ext cx="9054182" cy="354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20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00CD7E0-4314-B07F-DE4C-1E9BA310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0" y="370113"/>
            <a:ext cx="5232451" cy="5845629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A1B331F-E415-896D-27E8-167CB653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557"/>
            <a:ext cx="5458669" cy="6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62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4BE6E1B-8A56-E89E-28FD-24C8FB38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28" y="381000"/>
            <a:ext cx="563654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07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person&#10;&#10;Description automatically generated">
            <a:extLst>
              <a:ext uri="{FF2B5EF4-FFF2-40B4-BE49-F238E27FC236}">
                <a16:creationId xmlns:a16="http://schemas.microsoft.com/office/drawing/2014/main" id="{853468DE-FCA2-6D28-92E5-ED7D70C3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94" y="457200"/>
            <a:ext cx="9940011" cy="61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82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1A56E1D-A617-62EB-72C0-734D64E2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43" y="921139"/>
            <a:ext cx="7772400" cy="37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9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28E6E15-1D92-CF57-5BDE-DC4D741F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470" y="234043"/>
            <a:ext cx="4512129" cy="824798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EFC9D8-5A19-E286-1C2F-DF60C493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85" y="1199364"/>
            <a:ext cx="7772400" cy="56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30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ACF2C0A-2578-B002-83B3-4636DE5DC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98" y="299357"/>
            <a:ext cx="11018003" cy="625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78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2782926-703A-2E5B-E2E9-8425A05B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15" y="331071"/>
            <a:ext cx="9579970" cy="61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4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555A8D0-E710-D9A5-F380-57496884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9" y="506185"/>
            <a:ext cx="9781302" cy="58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14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B68BE1E-8E7B-7228-5B67-A76AC10B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1704"/>
            <a:ext cx="7772400" cy="59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92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221F2D3-C7B7-5757-DD33-B09FF97B1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46" y="827314"/>
            <a:ext cx="777240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, website&#10;&#10;Description automatically generated">
            <a:extLst>
              <a:ext uri="{FF2B5EF4-FFF2-40B4-BE49-F238E27FC236}">
                <a16:creationId xmlns:a16="http://schemas.microsoft.com/office/drawing/2014/main" id="{74E62830-54D4-A1DA-9877-D1CC32A7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41" y="674914"/>
            <a:ext cx="9706918" cy="56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65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FABD518-64FB-F7B5-C7A5-9DE0DAAB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92653"/>
            <a:ext cx="7772400" cy="527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86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520C39-F203-433E-14B0-1F47E002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14" y="171450"/>
            <a:ext cx="7772400" cy="3063356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B27664-2EBE-8BC9-8575-C614716C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871" y="1703128"/>
            <a:ext cx="7772400" cy="47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4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CBA551-37E2-C391-7165-3FE3D055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5" y="216807"/>
            <a:ext cx="5085075" cy="461645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56A025-2761-8BA1-962F-89833210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615" y="1718129"/>
            <a:ext cx="7772400" cy="47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05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5CA8B3-CE75-09CA-E9C7-7D7AB77A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96636"/>
            <a:ext cx="6807200" cy="369570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0E26F6-6135-3F57-06C0-DD1F0FA0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1837872"/>
            <a:ext cx="7772400" cy="48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7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D404AF0-3BAD-17C9-3AC1-579EF330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36" y="957801"/>
            <a:ext cx="7772400" cy="49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6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63D8A8-7EC1-395A-99EC-8C869A9E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0315"/>
            <a:ext cx="7772400" cy="50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98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CBEA35-92A8-9BC1-03D7-5697C332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31658"/>
            <a:ext cx="7772400" cy="559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19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1CA9C85-4B4F-62F6-7226-042FDF6D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64" y="757464"/>
            <a:ext cx="7772400" cy="50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2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ED0FFC1-91B9-CC84-8F9C-97019FFF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97" y="746140"/>
            <a:ext cx="8987406" cy="536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4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480C84-E48C-F843-0C4D-66176734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79" y="631371"/>
            <a:ext cx="9651242" cy="5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DE3D11F-4B30-DBE4-6385-0EC0B30E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75" y="615043"/>
            <a:ext cx="9498049" cy="56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04DC05-4115-66C3-B1EB-27D41973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40" y="517071"/>
            <a:ext cx="9703919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9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68F783-C5C3-E06B-4DA4-E8740E27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2" y="1363334"/>
            <a:ext cx="9699649" cy="41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45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15</Words>
  <Application>Microsoft Macintosh PowerPoint</Application>
  <PresentationFormat>Widescreen</PresentationFormat>
  <Paragraphs>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Sustainable Finance Regulation and Self-Regulation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Xi</dc:creator>
  <cp:lastModifiedBy>Yang, Xi</cp:lastModifiedBy>
  <cp:revision>18</cp:revision>
  <dcterms:created xsi:type="dcterms:W3CDTF">2022-11-28T05:10:33Z</dcterms:created>
  <dcterms:modified xsi:type="dcterms:W3CDTF">2023-03-10T07:05:34Z</dcterms:modified>
</cp:coreProperties>
</file>